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7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1" r:id="rId13"/>
    <p:sldId id="277" r:id="rId14"/>
    <p:sldId id="302" r:id="rId15"/>
    <p:sldId id="303" r:id="rId16"/>
    <p:sldId id="278" r:id="rId17"/>
    <p:sldId id="304" r:id="rId18"/>
    <p:sldId id="272" r:id="rId19"/>
    <p:sldId id="288" r:id="rId20"/>
    <p:sldId id="289" r:id="rId21"/>
    <p:sldId id="270" r:id="rId22"/>
    <p:sldId id="283" r:id="rId23"/>
    <p:sldId id="284" r:id="rId24"/>
    <p:sldId id="285" r:id="rId25"/>
    <p:sldId id="286" r:id="rId26"/>
    <p:sldId id="287" r:id="rId27"/>
    <p:sldId id="290" r:id="rId28"/>
    <p:sldId id="267" r:id="rId29"/>
    <p:sldId id="279" r:id="rId30"/>
    <p:sldId id="266" r:id="rId31"/>
    <p:sldId id="282" r:id="rId32"/>
    <p:sldId id="280" r:id="rId33"/>
    <p:sldId id="291" r:id="rId34"/>
    <p:sldId id="275" r:id="rId35"/>
    <p:sldId id="276" r:id="rId36"/>
    <p:sldId id="265" r:id="rId37"/>
    <p:sldId id="262" r:id="rId38"/>
    <p:sldId id="271" r:id="rId39"/>
    <p:sldId id="264" r:id="rId40"/>
    <p:sldId id="292" r:id="rId41"/>
    <p:sldId id="293" r:id="rId42"/>
    <p:sldId id="274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54" y="91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10-01-2025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0.png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6.sv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1900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40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endParaRPr lang="en-IN" sz="4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GB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C422-D09D-AAB0-D8E1-6CC8896F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D246-36F1-D956-9D2B-9AB03F63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F05F0-EA3C-4827-7C87-B0D6DC64B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A46F3974-332A-BCAA-50AE-7552AD30A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4D531-5CB7-4FDD-6BCC-DB5D486F79F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22F913-EE56-4D90-5123-A829CAF725F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1D9A731-3230-8367-E649-424C0FA6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320D45-8D88-9274-A616-8B30CCFE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3369277-F8BA-A1FF-5647-D8E39FCC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E45EDCE-BBA6-E53A-7486-6CA83871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A5AB33A-2CAE-5332-4536-75A06DE8DD91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D6D6C-D408-8D6C-6C32-4E295A27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4CA6E-C4EB-5654-4DE5-5BAB2FE9523D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027CDD-FA80-EC00-945B-0BC3B18C5966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06537-3232-966A-336E-CA0699E0E73F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2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530892"/>
            <a:ext cx="2761752" cy="1617759"/>
            <a:chOff x="223122" y="1943879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738378" y="1320986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662023" y="14278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965328"/>
              </p:ext>
            </p:extLst>
          </p:nvPr>
        </p:nvGraphicFramePr>
        <p:xfrm>
          <a:off x="6810172" y="2337551"/>
          <a:ext cx="5054452" cy="227402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809321">
                  <a:extLst>
                    <a:ext uri="{9D8B030D-6E8A-4147-A177-3AD203B41FA5}">
                      <a16:colId xmlns:a16="http://schemas.microsoft.com/office/drawing/2014/main" val="1886662297"/>
                    </a:ext>
                  </a:extLst>
                </a:gridCol>
                <a:gridCol w="1809321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435810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6908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Manufacturing Locations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Distance between Manufacturing location to Wind farm [km]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Nacelle Cover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306395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Hub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Daman,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743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859049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Rotor Blades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Bhuj,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57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Tower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Gandhidham, Gujarat,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136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234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Electrical 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Vadodara, India</a:t>
                      </a:r>
                      <a:endParaRPr lang="en-IN" sz="12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697715" y="1467727"/>
            <a:ext cx="527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/>
              <a:t>Poladia, Gujarat, India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  <a:p>
            <a:r>
              <a:rPr lang="en-IN" dirty="0"/>
              <a:t>Time Duration </a:t>
            </a:r>
            <a:r>
              <a:rPr lang="en-IN" b="1" dirty="0"/>
              <a:t>:- 3 to 4 Hours</a:t>
            </a: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2431934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3733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78604" y="2874967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817292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243013" y="4659317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/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Operating Costs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data from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Calculation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3 per kwh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70 million (Euro 0.791 million)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0.75 million/year = (Euro 0.105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10 years 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1.29 Million/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0.25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0.4 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17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10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(1+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54453" y="1170109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10-01-2025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1633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073493"/>
                  </p:ext>
                </p:extLst>
              </p:nvPr>
            </p:nvGraphicFramePr>
            <p:xfrm>
              <a:off x="7860463" y="2006099"/>
              <a:ext cx="2142703" cy="3894960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142703" cy="3894960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1" az="-599999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Wind turbine">
                <a:extLst>
                  <a:ext uri="{FF2B5EF4-FFF2-40B4-BE49-F238E27FC236}">
                    <a16:creationId xmlns:a16="http://schemas.microsoft.com/office/drawing/2014/main" id="{2886CA18-D6D3-C398-BD54-C14B43E5E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60463" y="2006099"/>
                <a:ext cx="2142703" cy="3894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evelopment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5875</TotalTime>
  <Words>4822</Words>
  <Application>Microsoft Office PowerPoint</Application>
  <PresentationFormat>Widescreen</PresentationFormat>
  <Paragraphs>744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Rahul Patil</cp:lastModifiedBy>
  <cp:revision>382</cp:revision>
  <dcterms:created xsi:type="dcterms:W3CDTF">2023-05-10T09:31:16Z</dcterms:created>
  <dcterms:modified xsi:type="dcterms:W3CDTF">2025-01-10T20:57:18Z</dcterms:modified>
</cp:coreProperties>
</file>